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5AAC24-C490-4917-8DA7-07EAFABEF0CB}" type="datetimeFigureOut">
              <a:rPr lang="pl-PL" smtClean="0"/>
              <a:pPr/>
              <a:t>22.09.2024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6BAB5E-C2DA-4572-BD51-FD1C52B70EC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ez.pzh.gov.pl/aktywnosc-fizyczna/aktywnosc-fizyczna-czy-totylko-sport/" TargetMode="External"/><Relationship Id="rId2" Type="http://schemas.openxmlformats.org/officeDocument/2006/relationships/hyperlink" Target="http://www.insulinoopornosc.com/cwiceniawpandemii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spniezychowice.pl/aktywnosc-fizyczna,364,p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286808" cy="1071570"/>
          </a:xfrm>
          <a:solidFill>
            <a:schemeClr val="bg1"/>
          </a:solidFill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4000" dirty="0" smtClean="0"/>
              <a:t>Znaczenie aktywności ruchowej.</a:t>
            </a:r>
            <a:endParaRPr lang="pl-PL" sz="4000" dirty="0"/>
          </a:p>
        </p:txBody>
      </p:sp>
      <p:pic>
        <p:nvPicPr>
          <p:cNvPr id="3" name="Obraz 2" descr="https://images.dlaprzedszkoli.eu/przedszkolewtrabkach/12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3163">
            <a:off x="2928926" y="2285992"/>
            <a:ext cx="6000792" cy="268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1785926"/>
            <a:ext cx="8715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Literatura:</a:t>
            </a:r>
          </a:p>
          <a:p>
            <a:r>
              <a:rPr lang="pl-PL" dirty="0" smtClean="0"/>
              <a:t>Maria </a:t>
            </a:r>
            <a:r>
              <a:rPr lang="pl-PL" dirty="0" err="1" smtClean="0"/>
              <a:t>Zadarko</a:t>
            </a:r>
            <a:r>
              <a:rPr lang="pl-PL" dirty="0" smtClean="0"/>
              <a:t> -Domaradzka, Irena </a:t>
            </a:r>
            <a:r>
              <a:rPr lang="pl-PL" dirty="0" err="1" smtClean="0"/>
              <a:t>Momola</a:t>
            </a:r>
            <a:r>
              <a:rPr lang="pl-PL" dirty="0" smtClean="0"/>
              <a:t>,</a:t>
            </a:r>
          </a:p>
          <a:p>
            <a:r>
              <a:rPr lang="pl-PL" dirty="0" smtClean="0"/>
              <a:t>Emilian </a:t>
            </a:r>
            <a:r>
              <a:rPr lang="pl-PL" dirty="0" err="1" smtClean="0"/>
              <a:t>Zadarko</a:t>
            </a:r>
            <a:r>
              <a:rPr lang="pl-PL" dirty="0" smtClean="0"/>
              <a:t>, Ewa Polak</a:t>
            </a:r>
          </a:p>
          <a:p>
            <a:r>
              <a:rPr lang="pl-PL" dirty="0" smtClean="0"/>
              <a:t>Aktywizacja ruchowa dzieci w dobie rozwoju</a:t>
            </a:r>
          </a:p>
          <a:p>
            <a:r>
              <a:rPr lang="pl-PL" dirty="0" smtClean="0"/>
              <a:t>nowych technologii – wyzwanie dla nauczycieli.                                                                                                                     mgr Dagmara </a:t>
            </a:r>
            <a:r>
              <a:rPr lang="pl-PL" dirty="0" err="1" smtClean="0"/>
              <a:t>Pikulska</a:t>
            </a:r>
            <a:r>
              <a:rPr lang="pl-PL" dirty="0" smtClean="0"/>
              <a:t> – fizjoterapeutka </a:t>
            </a:r>
          </a:p>
          <a:p>
            <a:r>
              <a:rPr lang="pl-PL" dirty="0" smtClean="0"/>
              <a:t>Wpływ aktywności fizycznej na zdrowie człowieka </a:t>
            </a:r>
          </a:p>
          <a:p>
            <a:r>
              <a:rPr lang="pl-PL" dirty="0" smtClean="0"/>
              <a:t>Monika Malicka Aktywność fizyczna</a:t>
            </a:r>
          </a:p>
          <a:p>
            <a:r>
              <a:rPr lang="pl-PL" u="sng" dirty="0" err="1" smtClean="0">
                <a:hlinkClick r:id="rId2"/>
              </a:rPr>
              <a:t>www.insulinoopornosc.com</a:t>
            </a:r>
            <a:r>
              <a:rPr lang="pl-PL" u="sng" dirty="0" smtClean="0">
                <a:hlinkClick r:id="rId2"/>
              </a:rPr>
              <a:t>/</a:t>
            </a:r>
            <a:r>
              <a:rPr lang="pl-PL" u="sng" dirty="0" err="1" smtClean="0">
                <a:hlinkClick r:id="rId2"/>
              </a:rPr>
              <a:t>cwiceniawpandemii</a:t>
            </a:r>
            <a:r>
              <a:rPr lang="pl-PL" u="sng" dirty="0" smtClean="0">
                <a:hlinkClick r:id="rId2"/>
              </a:rPr>
              <a:t>/</a:t>
            </a:r>
            <a:r>
              <a:rPr lang="pl-PL" dirty="0" smtClean="0"/>
              <a:t> </a:t>
            </a:r>
          </a:p>
          <a:p>
            <a:r>
              <a:rPr lang="pl-PL" u="sng" dirty="0" err="1" smtClean="0">
                <a:hlinkClick r:id="rId3"/>
              </a:rPr>
              <a:t>www.ncez.pzh.gov.pl</a:t>
            </a:r>
            <a:r>
              <a:rPr lang="pl-PL" u="sng" dirty="0" smtClean="0">
                <a:hlinkClick r:id="rId3"/>
              </a:rPr>
              <a:t>/</a:t>
            </a:r>
            <a:r>
              <a:rPr lang="pl-PL" u="sng" dirty="0" err="1" smtClean="0">
                <a:hlinkClick r:id="rId3"/>
              </a:rPr>
              <a:t>aktywnosc-fizyczna</a:t>
            </a:r>
            <a:r>
              <a:rPr lang="pl-PL" u="sng" dirty="0" smtClean="0">
                <a:hlinkClick r:id="rId3"/>
              </a:rPr>
              <a:t>/</a:t>
            </a:r>
            <a:r>
              <a:rPr lang="pl-PL" u="sng" dirty="0" err="1" smtClean="0">
                <a:hlinkClick r:id="rId3"/>
              </a:rPr>
              <a:t>aktywnosc-fizyczna-czy-totylko-sport</a:t>
            </a:r>
            <a:r>
              <a:rPr lang="pl-PL" u="sng" dirty="0" smtClean="0">
                <a:hlinkClick r:id="rId3"/>
              </a:rPr>
              <a:t>/</a:t>
            </a:r>
            <a:r>
              <a:rPr lang="pl-PL" dirty="0" smtClean="0"/>
              <a:t> </a:t>
            </a:r>
          </a:p>
          <a:p>
            <a:r>
              <a:rPr lang="pl-PL" u="sng" dirty="0" err="1" smtClean="0">
                <a:hlinkClick r:id="rId4"/>
              </a:rPr>
              <a:t>www.spniezychowice.pl</a:t>
            </a:r>
            <a:r>
              <a:rPr lang="pl-PL" u="sng" dirty="0" smtClean="0">
                <a:hlinkClick r:id="rId4"/>
              </a:rPr>
              <a:t>/aktywnosc-fizyczna,364,pl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Dziękujemy za uwagę.</a:t>
            </a:r>
          </a:p>
          <a:p>
            <a:pPr algn="r"/>
            <a:r>
              <a:rPr lang="pl-PL" dirty="0" smtClean="0"/>
              <a:t>Opracowały: </a:t>
            </a:r>
          </a:p>
          <a:p>
            <a:pPr algn="r"/>
            <a:r>
              <a:rPr lang="pl-PL" dirty="0" smtClean="0"/>
              <a:t> mgr Ewa Węgrzyn</a:t>
            </a:r>
          </a:p>
          <a:p>
            <a:pPr algn="r"/>
            <a:r>
              <a:rPr lang="pl-PL" dirty="0" smtClean="0"/>
              <a:t>mgr Monika Podstawka</a:t>
            </a:r>
          </a:p>
          <a:p>
            <a:endParaRPr lang="pl-PL" dirty="0"/>
          </a:p>
        </p:txBody>
      </p:sp>
      <p:pic>
        <p:nvPicPr>
          <p:cNvPr id="3" name="Obraz 2" descr="Upton Junior School - Multi-Sport Holiday Club for Easter Half Ter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0"/>
            <a:ext cx="3214678" cy="3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42844" y="285728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Serdecznie zachęcamy Państwa </a:t>
            </a:r>
          </a:p>
          <a:p>
            <a:r>
              <a:rPr lang="pl-PL" dirty="0" smtClean="0"/>
              <a:t>do podejmowania każdej aktywności fizycznej, która poprawi Wasze samopoczucie i wpłynie pozytywnie na zdrowie.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4071942"/>
            <a:ext cx="8715436" cy="193899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Codzienna aktywność fizyczna  wpływa na naszą odporność i wydolność naszego organizmu, opóźnia rozwój wielu chorób takich jak np. otyłość, nadwaga, cukrzyca, osteoporoza, choroby układu krążenia, układu oddechowego oraz niektóre rodzaje nowotworów i wiele innych. Ponad to wpływa na jakość snu , funkcje mózgu oraz zdolności motoryczne.</a:t>
            </a:r>
            <a:endParaRPr lang="pl-PL" sz="2000" dirty="0"/>
          </a:p>
        </p:txBody>
      </p:sp>
      <p:pic>
        <p:nvPicPr>
          <p:cNvPr id="3" name="Obraz 2" descr="Aktywność ruchowa w rozwoju dzieci w wieku przedszkolnym - Przedszkole nr  41 w Bielsku-Białe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541" y="142852"/>
            <a:ext cx="4502459" cy="386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285720" y="428604"/>
            <a:ext cx="3500462" cy="317009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Wpływ aktywności  fizycznej  na zdrowie człowieka został potwierdzony licznymi badaniami.  Regularne formy aktywności fizycznej  przynosi wiele korzyści dla naszego organizmu niezależnie od wieku.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71435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26" name="Picture 2" descr="Aktywność fizyczna w czasie pandemii – zalecenia i wskazówki - Fundacja  Insulinooporność - zdrowa dieta i zdrowe życie 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358114" cy="635798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28662" y="500042"/>
            <a:ext cx="7715304" cy="415498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Ze względu na korzyści płynące z aktywności ruchowej  i ćwiczeń fizycznych należy wdrażać dzieci od dzieciństwa. Ruch szczególnie dla dzieci jest fizjologiczną potrzebą. Dlatego warto rozbudzać wśród dzieci  zainteresowania rożnymi formami aktywności fizycznej po to, aby w dorosłym życiu ruch był przyjemnością a nie koniecznością. Brak aktywności fizycznej  przyczynia się do nieprawidłowości  w rozwoju tkanki mięśniowej i kostnej  skutkujących wadami postawy.</a:t>
            </a:r>
            <a:endParaRPr lang="pl-PL" sz="2400" dirty="0"/>
          </a:p>
        </p:txBody>
      </p:sp>
      <p:pic>
        <p:nvPicPr>
          <p:cNvPr id="3" name="Obraz 2" descr="Znaczenie aktywności ruchowej, w rozwoju dziecka, w wieku przedszkolnym.” –  Przedszkole nr 3 Jarzębinka w Śremi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371477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SPRAWNY PRZEDSZKOLA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429132"/>
            <a:ext cx="5214974" cy="242886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KTYWNOŚĆ FIZYCZ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572428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00034" y="571480"/>
            <a:ext cx="8072494" cy="193899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Aktywny styl życia jest szczególnie wyzwaniem dla rodziców małych dzieci. Bez dawania dzieciom przykładu nie przekonamy maluchów do ruchu i zabaw fizycznych. Zapoznawanie dziecka z różnorodną aktywnością fizyczną uświadamiamy, iż jest ona naturalnym elementem życia codziennego. </a:t>
            </a:r>
            <a:endParaRPr lang="pl-PL" sz="2000" dirty="0"/>
          </a:p>
        </p:txBody>
      </p:sp>
      <p:pic>
        <p:nvPicPr>
          <p:cNvPr id="4" name="Obraz 3" descr="Dzieci będzie sport wektor stockowy od ©Katerina_Dav 54165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44" y="2857496"/>
            <a:ext cx="442915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71472" y="3214686"/>
            <a:ext cx="4071966" cy="25545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Zaleca się aby uprawiać sport</a:t>
            </a:r>
          </a:p>
          <a:p>
            <a:r>
              <a:rPr lang="pl-PL" sz="2000" dirty="0" smtClean="0"/>
              <a:t> z całą rodziną, należy zabierać dziecko na basen, boisko, trenować w formie różnych marszów, ćwiczyć  przy nim. Wychodząc na spacery powinniśmy uwzględniać place zabaw, ścieżki zdrowia.</a:t>
            </a:r>
            <a:endParaRPr lang="pl-PL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3214686"/>
            <a:ext cx="8501122" cy="304698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Od najmłodszych lat placówki oświatowe podczas zajęć ruchowych kształtują osobowość dziecka jak należy troszczyć się o własne zdrowie i ciało, a także jak należy dbać o swoją sprawność , aktywność i rozumny styl życia. Należy wspierać dziecko w pokonywaniu barier związanych z aktywnym trybem życia i zachęcać do uczestniczenia w różnego rodzaju formach aktywności fizycznej jakie oferują placówki oświatowe.</a:t>
            </a:r>
            <a:endParaRPr lang="pl-PL" sz="2400" dirty="0"/>
          </a:p>
        </p:txBody>
      </p:sp>
      <p:pic>
        <p:nvPicPr>
          <p:cNvPr id="3" name="Obraz 2" descr="Sport-Kinder Stock-Clipart | Lizenzfreie | FreeImag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52"/>
            <a:ext cx="3407730" cy="285877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285720" y="428604"/>
            <a:ext cx="4929222" cy="246221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Zabawa połączona z wysiłkiem fizycznym to naturalna aktywność małego człowieka. Place zabaw  są miejscem dla dzieci, gdzie mogą próbować swoich sił pokonując nowe wyzwania, ćwiczyć równowagę, wytrwałość.</a:t>
            </a:r>
            <a:endParaRPr lang="pl-PL" sz="22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3357562"/>
            <a:ext cx="85725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smtClean="0"/>
              <a:t>Ze  względu na wiek stosuje się pewien podział,  w którym wyróżnia się ile czasu dana grupa wiekowa powinna przeznaczyć na aktywność fizyczną każdego tygodnia oraz z jaką intensywnością należy  ćwiczyć. Poniższa tabela pozwoli nam odszukać swojej granicy wiekowej i przeanalizować jak powinna wyglądać nasza aktywność fizyczna. Zachęcam do wglądu w poniższą tabelę i monitorowania ile czasu przeznaczamy na doskonalenie kondycji fizycznej. </a:t>
            </a:r>
          </a:p>
        </p:txBody>
      </p:sp>
      <p:pic>
        <p:nvPicPr>
          <p:cNvPr id="3" name="Obraz 2" descr="Cartoon Kids Sports Characters Stock Vector - Illustration of childhood,  kick: 278989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286676" cy="285751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Aktywność fizyczna – czy to tylko sport? - Narodowe Centrum Edukacji  Żywieniowe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715304" cy="5500726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pole tekstowe 3"/>
          <p:cNvSpPr txBox="1"/>
          <p:nvPr/>
        </p:nvSpPr>
        <p:spPr>
          <a:xfrm>
            <a:off x="500034" y="14285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Według zaleceń WHO preferowany czas oraz intensywność aktywności dla różnych grup wiekowych to: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482</Words>
  <Application>Microsoft Office PowerPoint</Application>
  <PresentationFormat>Pokaz na ekranie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Znaczenie aktywności ruchowej.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Znaczenie aktywności ruchowej.</dc:title>
  <dc:creator>Samsung</dc:creator>
  <cp:lastModifiedBy>monia</cp:lastModifiedBy>
  <cp:revision>46</cp:revision>
  <dcterms:created xsi:type="dcterms:W3CDTF">2024-09-01T08:19:26Z</dcterms:created>
  <dcterms:modified xsi:type="dcterms:W3CDTF">2024-09-22T12:50:00Z</dcterms:modified>
</cp:coreProperties>
</file>